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57" r:id="rId7"/>
    <p:sldId id="265" r:id="rId8"/>
    <p:sldId id="267" r:id="rId9"/>
    <p:sldId id="268" r:id="rId10"/>
    <p:sldId id="269" r:id="rId11"/>
    <p:sldId id="270" r:id="rId12"/>
    <p:sldId id="271" r:id="rId13"/>
  </p:sldIdLst>
  <p:sldSz cx="6858000" cy="9144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2292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Шаблон рамки (много фото) - deviceart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03" y="13184"/>
            <a:ext cx="6858000" cy="94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12" y="0"/>
            <a:ext cx="6840538" cy="943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39552"/>
            <a:ext cx="5499100" cy="792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5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746" y="0"/>
            <a:ext cx="6840538" cy="937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0670" y="954155"/>
            <a:ext cx="538865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МАҢЫЗДЫ ЕРЕЖЕ</a:t>
            </a:r>
          </a:p>
          <a:p>
            <a:endParaRPr lang="kk-KZ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kk-KZ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Процедурадан бұрын душ қабылдып, </a:t>
            </a:r>
          </a:p>
          <a:p>
            <a:r>
              <a:rPr lang="kk-KZ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макияжды сүртіп тастау керек ; </a:t>
            </a:r>
          </a:p>
          <a:p>
            <a:r>
              <a:rPr lang="kk-KZ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8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Тамаққа</a:t>
            </a:r>
            <a:r>
              <a:rPr lang="ru-RU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тойып</a:t>
            </a:r>
            <a:r>
              <a:rPr lang="ru-RU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sz="28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болмаса</a:t>
            </a:r>
            <a:r>
              <a:rPr lang="ru-RU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аш</a:t>
            </a:r>
            <a:r>
              <a:rPr lang="ru-RU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қарынңа</a:t>
            </a:r>
            <a:r>
              <a:rPr lang="ru-RU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болмайды</a:t>
            </a:r>
            <a:r>
              <a:rPr lang="ru-RU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kk-KZ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Саунаңа дейін жеткілікті  су ішу керек;</a:t>
            </a:r>
          </a:p>
          <a:p>
            <a:pPr marL="285750" indent="-285750">
              <a:buFontTx/>
              <a:buChar char="-"/>
            </a:pPr>
            <a:r>
              <a:rPr lang="kk-KZ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Саунадан соң моншаға барып ысқылануға болмайды;</a:t>
            </a:r>
          </a:p>
          <a:p>
            <a:pPr marL="285750" indent="-285750">
              <a:buFontTx/>
              <a:buChar char="-"/>
            </a:pPr>
            <a:r>
              <a:rPr lang="kk-KZ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Матамен теріні сүртк қажет;</a:t>
            </a:r>
          </a:p>
          <a:p>
            <a:pPr marL="285750" indent="-285750">
              <a:buFontTx/>
              <a:buChar char="-"/>
            </a:pPr>
            <a:r>
              <a:rPr lang="kk-KZ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Саунадан кейін 2-3 сағаттан  соң ғана жылы душ қабылдауға болады, кажет болса ғана;</a:t>
            </a:r>
          </a:p>
          <a:p>
            <a:r>
              <a:rPr lang="kk-KZ" sz="28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 Салқын су ішпеу керек;</a:t>
            </a:r>
            <a:endParaRPr lang="kk-KZ" sz="20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5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1"/>
            <a:ext cx="6840538" cy="937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 flipH="1">
            <a:off x="404664" y="755576"/>
            <a:ext cx="5917978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БА ГУА САУНАНЫҢ ПАЙДАСЫ:</a:t>
            </a:r>
          </a:p>
          <a:p>
            <a:pPr algn="ctr"/>
            <a:endParaRPr lang="kk-KZ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Буын аурулары, денеге сүйекке өткен  суықты алады</a:t>
            </a: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Қан айналымын реттейді</a:t>
            </a: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Ұйқыны жақсартып, денені босатады,</a:t>
            </a: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Артық салмақтан арылуға көмек береді</a:t>
            </a: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Простатит</a:t>
            </a: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Цистит</a:t>
            </a: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Тұздардың жиналуы</a:t>
            </a: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Артрит</a:t>
            </a: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Ревматизим</a:t>
            </a:r>
          </a:p>
          <a:p>
            <a:pPr marL="285750" indent="-285750">
              <a:buFont typeface="Arial" charset="0"/>
              <a:buChar char="•"/>
            </a:pPr>
            <a:r>
              <a:rPr lang="kk-KZ" sz="24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Артроз</a:t>
            </a:r>
          </a:p>
          <a:p>
            <a:pPr algn="ctr"/>
            <a:r>
              <a:rPr lang="kk-KZ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k-KZ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kk-KZ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сыл тастар турмалин нефрит тастарының емдік қасиеттері өте жоғары!</a:t>
            </a:r>
          </a:p>
          <a:p>
            <a:r>
              <a:rPr lang="kk-KZ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Халық турмалин тасын « ӨМІР НҰРЫ» </a:t>
            </a:r>
            <a:r>
              <a:rPr lang="kk-KZ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деп атап кеткен.</a:t>
            </a:r>
            <a:endParaRPr lang="kk-KZ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kk-KZ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Турмалин тасының әсерінен  клеткалар жасарып, </a:t>
            </a:r>
            <a:r>
              <a:rPr lang="kk-KZ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қартаюдың </a:t>
            </a:r>
            <a:r>
              <a:rPr lang="kk-KZ" sz="2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алдын алады.</a:t>
            </a:r>
          </a:p>
          <a:p>
            <a:endParaRPr lang="ru-RU" sz="24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ctr">
              <a:buFont typeface="Arial" charset="0"/>
              <a:buChar char="•"/>
            </a:pP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5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40538" cy="9382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729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Сауна Ба-гуа (id 111260218), купить в Казахстане, цена на Satu.k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88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93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Шаблон рамки (много фото) - deviceart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12" y="53954"/>
            <a:ext cx="6858000" cy="94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12" y="0"/>
            <a:ext cx="6840538" cy="943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539552"/>
            <a:ext cx="5976663" cy="8208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2" y="3650"/>
            <a:ext cx="6840538" cy="896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20688" y="586294"/>
            <a:ext cx="597666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Полный спектр </a:t>
            </a:r>
            <a:r>
              <a:rPr lang="ru-RU" sz="20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оздоровилтеьных</a:t>
            </a:r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процедур ! </a:t>
            </a:r>
            <a:endParaRPr lang="ru-RU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Уникальная </a:t>
            </a:r>
            <a:r>
              <a:rPr lang="ru-RU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оздоровительная мини сауна, в которой применяются специальные технологии и свойства лечебных камней (турмалин, нефрит). Улучшает микроциркуляцию и стимулирует метаболизм, , помогает похудению, выводит из организма токсины, регулирует нервную систему, снимает болевые ощущения, оказывает противовоспалительное действие и косметологический эффект, снимает усталость, улучшает качество сна.. Наша мини сауна имеет в комплекте лечебные камни, выделяющие, помимо сухого пара и теплового эффекта, инфракрасное излучение и биоэнергетическое волны, оказывающие оздоровительные процедуры на весь организм Сауна помогает не только расслабиться, но и укрепить здоровье, </a:t>
            </a:r>
            <a:r>
              <a:rPr 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улуч</a:t>
            </a:r>
            <a:r>
              <a:rPr lang="ru-RU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шить метаболизм, похудеть..</a:t>
            </a:r>
            <a:endParaRPr lang="ru-RU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36" y="5202942"/>
            <a:ext cx="2901950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13387" b="11952"/>
          <a:stretch/>
        </p:blipFill>
        <p:spPr bwMode="auto">
          <a:xfrm>
            <a:off x="4198776" y="5840962"/>
            <a:ext cx="2398576" cy="225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1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Шаблон рамки (много фото) - deviceart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03" y="13184"/>
            <a:ext cx="6858000" cy="94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" y="41734"/>
            <a:ext cx="6840538" cy="943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76672" y="647849"/>
            <a:ext cx="56166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ЛЕЧЕБНАЯ САУНА БА ГУА!!! </a:t>
            </a:r>
          </a:p>
          <a:p>
            <a:pPr algn="ctr"/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Улучшение микроциркуляции и стимулирование метаболизма</a:t>
            </a:r>
            <a:r>
              <a:rPr lang="kk-KZ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похудение, регулирование нервной системы, противовоспалительное действие и снятие болевых ощущений, </a:t>
            </a:r>
            <a:r>
              <a:rPr lang="ru-RU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детоксикация</a:t>
            </a:r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косметологический эффект, укрепление иммунитета, снятие усталости, улучшение качества сна. </a:t>
            </a:r>
          </a:p>
          <a:p>
            <a:endParaRPr lang="ru-RU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Получи полный спектр оздоровительных процедур!</a:t>
            </a:r>
          </a:p>
          <a:p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Для спортсменов - сушка тела. Уменьшение целлюлита</a:t>
            </a:r>
          </a:p>
          <a:p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1）Глубинный вывод токсинов </a:t>
            </a:r>
          </a:p>
          <a:p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2) Нормализация кислотно-щелочного баланса </a:t>
            </a:r>
          </a:p>
          <a:p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3）Понижение уровня липидов и регулирование давления крови</a:t>
            </a:r>
          </a:p>
          <a:p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4）Косметический эффект </a:t>
            </a:r>
          </a:p>
          <a:p>
            <a:r>
              <a:rPr lang="ru-RU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5）Бактерицидно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7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Шаблон рамки (много фото) - deviceart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03" y="13184"/>
            <a:ext cx="6858000" cy="94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370"/>
            <a:ext cx="6840538" cy="937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8" y="571195"/>
            <a:ext cx="5846762" cy="726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5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obyavleniya.kaspi.kz/webp/b9/b91ae7f9-2107-4516-a096-de98d98543c9/3-ful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4" t="64520" r="4664" b="2145"/>
          <a:stretch/>
        </p:blipFill>
        <p:spPr bwMode="auto">
          <a:xfrm>
            <a:off x="2420888" y="5148064"/>
            <a:ext cx="2847950" cy="348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4621" y="1235949"/>
            <a:ext cx="537115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k-KZ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«Баг-уа» сауықтыру саунасы</a:t>
            </a:r>
          </a:p>
          <a:p>
            <a:endParaRPr lang="kk-KZ" sz="2400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kk-KZ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Турмалин және қара нефрит емдік тастардан құралған</a:t>
            </a:r>
          </a:p>
          <a:p>
            <a:pPr algn="ctr"/>
            <a:r>
              <a:rPr lang="kk-KZ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«Баг-уа» саунасы  адам денесіндегі  сүйекке өткен  суықты </a:t>
            </a:r>
          </a:p>
          <a:p>
            <a:pPr algn="ctr"/>
            <a:r>
              <a:rPr lang="kk-KZ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шығарады. Простатит , цистит ,   тұз жиналғанды алуға,  артрит   ,артроз, ревматизм, буын аурулары және  өзіңді жеңіл сезінуге көмектеседі.</a:t>
            </a:r>
          </a:p>
          <a:p>
            <a:pPr algn="ctr"/>
            <a:r>
              <a:rPr lang="kk-KZ" sz="24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132"/>
            <a:ext cx="6839339" cy="896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14621" y="727369"/>
            <a:ext cx="537115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k-KZ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«Баг-уа» сауықтыру саунасы</a:t>
            </a:r>
          </a:p>
          <a:p>
            <a:pPr algn="ctr"/>
            <a:endParaRPr lang="kk-KZ" b="1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kk-KZ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Турмалин және қара нефрит емдік тастардан құралған</a:t>
            </a:r>
          </a:p>
          <a:p>
            <a:pPr algn="ctr"/>
            <a:r>
              <a:rPr lang="kk-KZ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«Баг-уа» саунасы  адам денесіндегі  сүйекке өткен  суықты </a:t>
            </a:r>
          </a:p>
          <a:p>
            <a:pPr algn="ctr"/>
            <a:r>
              <a:rPr lang="kk-KZ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шығарады. Простатит , цистит ,   тұз жиналғанды алуға,  артрит   ,артроз, ревматизм, буын аурулары және  өзіңді жеңіл сезінуге көмектеседі.</a:t>
            </a:r>
            <a:endParaRPr lang="kk-KZ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28" y="4481027"/>
            <a:ext cx="3313573" cy="300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09" y="7208617"/>
            <a:ext cx="1496571" cy="1132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39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2" y="0"/>
            <a:ext cx="6957392" cy="93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14906" y="1547664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k-KZ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«Баг-уа» сауықтыру орталығы</a:t>
            </a:r>
          </a:p>
          <a:p>
            <a:pPr algn="ctr"/>
            <a:r>
              <a:rPr lang="kk-KZ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«Баг-уа» оздоровительный центр</a:t>
            </a:r>
          </a:p>
          <a:p>
            <a:pPr algn="ctr"/>
            <a:endParaRPr lang="kk-KZ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5" t="22378" r="20433" b="23748"/>
          <a:stretch/>
        </p:blipFill>
        <p:spPr bwMode="auto">
          <a:xfrm>
            <a:off x="1243363" y="2470306"/>
            <a:ext cx="4682423" cy="378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35" y="6278273"/>
            <a:ext cx="2199978" cy="195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s://cdn.obyavleniya.kaspi.kz/webp/18/18918342-c251-4b45-8cf5-b28d9241c4e7/5-fu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55" y="6053075"/>
            <a:ext cx="2041751" cy="21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1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9" y="0"/>
            <a:ext cx="6840538" cy="937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539552"/>
            <a:ext cx="2915006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55369" y="1812223"/>
            <a:ext cx="3068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Массажер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Everest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Leg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Massager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нaпольный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акупунктурный</a:t>
            </a:r>
            <a:r>
              <a:rPr lang="ru-RU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вибрационный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30" y="5148064"/>
            <a:ext cx="3501008" cy="3352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11154" y="4139952"/>
            <a:ext cx="3429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Материал массажных </a:t>
            </a:r>
            <a:r>
              <a:rPr lang="ru-RU" sz="2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элементов:Нефрит</a:t>
            </a:r>
            <a:r>
              <a:rPr 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текстиль, камень, пластик, искусственная </a:t>
            </a:r>
            <a:r>
              <a:rPr lang="ru-RU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кожа</a:t>
            </a:r>
          </a:p>
          <a:p>
            <a:r>
              <a:rPr lang="ru-RU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Вид массажа:</a:t>
            </a:r>
          </a:p>
          <a:p>
            <a:r>
              <a:rPr lang="ru-RU" sz="20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Акупунктурный</a:t>
            </a:r>
            <a:r>
              <a:rPr 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вибрационный</a:t>
            </a:r>
          </a:p>
          <a:p>
            <a:r>
              <a:rPr lang="ru-RU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воздушно-компрессионный</a:t>
            </a:r>
            <a:r>
              <a:rPr 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разминающий, разогревающий, </a:t>
            </a:r>
            <a:r>
              <a:rPr lang="ru-RU" sz="2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миостимулирующий</a:t>
            </a:r>
            <a:endParaRPr lang="ru-RU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425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442</Words>
  <Application>Microsoft Office PowerPoint</Application>
  <PresentationFormat>Экран (4:3)</PresentationFormat>
  <Paragraphs>57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Dom</dc:creator>
  <cp:lastModifiedBy>Dom</cp:lastModifiedBy>
  <cp:revision>22</cp:revision>
  <dcterms:created xsi:type="dcterms:W3CDTF">2024-06-23T22:26:48Z</dcterms:created>
  <dcterms:modified xsi:type="dcterms:W3CDTF">2024-06-26T11:00:46Z</dcterms:modified>
</cp:coreProperties>
</file>